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61" r:id="rId5"/>
    <p:sldId id="262" r:id="rId6"/>
    <p:sldId id="263" r:id="rId7"/>
    <p:sldId id="264" r:id="rId8"/>
    <p:sldId id="267" r:id="rId9"/>
    <p:sldId id="52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87"/>
  </p:normalViewPr>
  <p:slideViewPr>
    <p:cSldViewPr>
      <p:cViewPr>
        <p:scale>
          <a:sx n="94" d="100"/>
          <a:sy n="94" d="100"/>
        </p:scale>
        <p:origin x="2240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8482-1068-0146-856C-EC110970918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44D3-4599-C04F-9A28-64D28B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9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67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8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08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77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7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28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2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3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4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467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5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AF0F-4AF2-4AEE-AD1E-BE7AD2C1BC34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3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التحفيز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7" name="Picture 3" descr="C:\Users\scott.EASTRIDGE\AppData\Local\Microsoft\Windows\Temporary Internet Files\Content.IE5\FH7KJL67\True Colors Motiv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22" y="1481176"/>
            <a:ext cx="43774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8A12F-4584-B22A-1369-B7DFF3ED1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486400"/>
            <a:ext cx="9252520" cy="1371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8723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التحفيز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Tx/>
              <a:buAutoNum type="arabicPeriod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النعمة- النعمة هي أعظم مُحفِّز لأنَّها تُحرِّرنا من عبودية الخطية. 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745" y="3032876"/>
            <a:ext cx="823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Tx/>
              <a:buAutoNum type="arabicPeriod"/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361950" indent="-361950" algn="r" rtl="1">
              <a:buNone/>
            </a:pPr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المحبة- عندما يحبُّ القائدُ أتباعَه، سيعمل على تحفيزهم. 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3947532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1344" y="4317554"/>
            <a:ext cx="5720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المناخ الإيجابي- يخلق القادةُ الأجواءَ المناسبة التي تجعل الجميع يشعرون بالحرية ليكونوا على أفضل مستوىً من الإنتاجية في عملهم.</a:t>
            </a:r>
          </a:p>
        </p:txBody>
      </p:sp>
    </p:spTree>
    <p:extLst>
      <p:ext uri="{BB962C8B-B14F-4D97-AF65-F5344CB8AC3E}">
        <p14:creationId xmlns:p14="http://schemas.microsoft.com/office/powerpoint/2010/main" val="17503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التحفيز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7584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التواصل- انتقال الأفكار ما بين شخصين بواسطة لغة مشتركة بينهما.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" y="3799343"/>
            <a:ext cx="267765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200400"/>
            <a:ext cx="6547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أ. يتواصل القادة بصورة متَّزنة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 يتواصل القادة بدقَّة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ج. يتواصل القادة بوضوح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يتواصل القادة بلباقة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ه. يتواصل القادة بصورة متواصلة</a:t>
            </a: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و. يتواصل القادة بشأن التحديات</a:t>
            </a:r>
          </a:p>
        </p:txBody>
      </p:sp>
    </p:spTree>
    <p:extLst>
      <p:ext uri="{BB962C8B-B14F-4D97-AF65-F5344CB8AC3E}">
        <p14:creationId xmlns:p14="http://schemas.microsoft.com/office/powerpoint/2010/main" val="29715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التحفيز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45" y="2043287"/>
            <a:ext cx="8234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الاستماع- مهارات الاستماع الجيدة تُحفِّز الناس لأنَّ الاستماع يجعلهم يشعرون بأنَّك تهتم بهم.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8943" y="3415990"/>
            <a:ext cx="5720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38150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6. تغيير الأمور- إنَّ المحفِّز الأعظم للناس هو أن يستمع القائد لهم ويعمل تغييرات نتيجةً لاستماعه.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334000"/>
            <a:ext cx="602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7. خدمة الآخَرين- إنَّ روح الخدمة هي قلْبُ الإيمان المسيحي وجوهره.  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70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6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التحفيز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68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8. التفويض- التفويض هو إقرارٌ بقدرات الآخَرين وتعبيرٌ عن ثقة القائد بهم. 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31958"/>
            <a:ext cx="2473642" cy="24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9303" y="3112393"/>
            <a:ext cx="680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04813" indent="-404813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9. التقييم- تقييم الآخَرين يمنحهم التشجيع والدعم في نقاط قوتهم، ويساعدهم في التعامل مع نقاط ضعفهم.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9398" y="4806921"/>
            <a:ext cx="632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10. المواجهة- عندما يواجه القائدُ الأشخاصَ الذين يفشلون في إكمال المهمات فإنَّه بذلك يُشجِّعهم ويُشجِّع الآخَرين.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5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3300"/>
          </a:solidFill>
        </p:spPr>
        <p:txBody>
          <a:bodyPr>
            <a:normAutofit/>
          </a:bodyPr>
          <a:lstStyle/>
          <a:p>
            <a:pPr rtl="1"/>
            <a:r>
              <a:rPr lang="ar-JO" sz="4800" b="1">
                <a:solidFill>
                  <a:schemeClr val="bg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خدمتنا الراعوية</a:t>
            </a:r>
            <a:br>
              <a:rPr lang="ar-JO" sz="4800" b="1">
                <a:solidFill>
                  <a:schemeClr val="bg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4800" b="1">
                <a:solidFill>
                  <a:schemeClr val="bg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تُحفِّز الآخَرين</a:t>
            </a:r>
            <a:endParaRPr lang="en-US" sz="4800" b="1" dirty="0">
              <a:solidFill>
                <a:schemeClr val="bg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يُحفِّز وعظُنا الآخَرين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يُحفَّز الآخَرون عندما نؤدِّي مسؤولية الراعي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تُحفِّز الرؤيةُ الخاصَّة بنا الآخَرين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يُحفَّز الآخَرون عندما يرون تأثيرَنا على حياة الناس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تُحفِّز خدمةُ كنيستنا الآخَرين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تُحفِّز قدرتُنا على احتمال الأمور الآخَرين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2743200" cy="26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7308711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300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التحفيز</vt:lpstr>
      <vt:lpstr>التحفيز</vt:lpstr>
      <vt:lpstr>التحفيز</vt:lpstr>
      <vt:lpstr>التحفيز</vt:lpstr>
      <vt:lpstr>التحفيز</vt:lpstr>
      <vt:lpstr>خدمتنا الراعوية تُحفِّز الآخَرين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Scott Wooddell</dc:creator>
  <cp:lastModifiedBy>Rick Griffith</cp:lastModifiedBy>
  <cp:revision>20</cp:revision>
  <dcterms:created xsi:type="dcterms:W3CDTF">2016-11-16T19:42:15Z</dcterms:created>
  <dcterms:modified xsi:type="dcterms:W3CDTF">2023-05-11T14:45:32Z</dcterms:modified>
</cp:coreProperties>
</file>